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937" autoAdjust="0"/>
  </p:normalViewPr>
  <p:slideViewPr>
    <p:cSldViewPr>
      <p:cViewPr>
        <p:scale>
          <a:sx n="78" d="100"/>
          <a:sy n="78" d="100"/>
        </p:scale>
        <p:origin x="-9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DEFC-4DB4-4923-8317-FE2DADF24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3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2312-27F6-4548-989B-C70A3DE58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5562-2AAE-4979-AC6A-8353C06E4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7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BDCB-3049-4F6C-B711-30C0AD7D4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4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B770-E3F7-4CE3-9708-2AAA67639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CDDF-FE13-4C0F-9536-6129C04C8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5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78A0-F710-4876-8875-56732AD5B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CB6F4-2A62-4E03-A118-7D72455E8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B3DB-4CEA-44A7-8670-878837B43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4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AC2A-AC7D-453F-8867-A028BBE50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6EAB-9930-496E-9E4F-E464CB46F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8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4663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6338" y="6248400"/>
            <a:ext cx="141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D14AC0-D030-42A6-B4C8-533772FAD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5761038"/>
            <a:ext cx="128587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5559425"/>
            <a:ext cx="76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2030" y="2438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dirty="0" smtClean="0"/>
              <a:t>UAV Wing Design For Efficiency At Low Reynolds Numbers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71600" y="3828288"/>
            <a:ext cx="6400800" cy="13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Presented by Devin Jensen</a:t>
            </a:r>
          </a:p>
          <a:p>
            <a:pPr marL="0" indent="0" algn="ctr">
              <a:buNone/>
            </a:pPr>
            <a:r>
              <a:rPr lang="en-US" sz="1800" dirty="0" smtClean="0"/>
              <a:t>Embry-Riddle Aeronautical University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35E11BEC-F9E1-4B7A-9F0F-975813F62FDF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5000" y="-17145"/>
            <a:ext cx="3429000" cy="7620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Wing Design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71600" y="3810000"/>
            <a:ext cx="6400800" cy="13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2D optimization</a:t>
            </a:r>
          </a:p>
          <a:p>
            <a:r>
              <a:rPr lang="en-US" dirty="0" smtClean="0"/>
              <a:t>3D optimization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2030" y="2438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600" dirty="0" smtClean="0"/>
              <a:t>Overview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393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2D Optimization</a:t>
            </a:r>
            <a:endParaRPr lang="en-US" sz="2400" b="1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Airfoil chosen from Selig and </a:t>
            </a:r>
            <a:r>
              <a:rPr lang="en-US" sz="1600" dirty="0" err="1"/>
              <a:t>E</a:t>
            </a:r>
            <a:r>
              <a:rPr lang="en-US" sz="1600" dirty="0" err="1" smtClean="0"/>
              <a:t>ppler</a:t>
            </a:r>
            <a:r>
              <a:rPr lang="en-US" sz="1600" dirty="0" smtClean="0"/>
              <a:t> airfoils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Sellig</a:t>
            </a:r>
            <a:r>
              <a:rPr lang="en-US" sz="1600" dirty="0" smtClean="0"/>
              <a:t> 4110 </a:t>
            </a:r>
            <a:r>
              <a:rPr lang="en-US" sz="1600" dirty="0" smtClean="0"/>
              <a:t>chosen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High </a:t>
            </a:r>
            <a:r>
              <a:rPr lang="en-US" sz="1600" dirty="0" err="1" smtClean="0"/>
              <a:t>Cl</a:t>
            </a:r>
            <a:r>
              <a:rPr lang="en-US" sz="1600" dirty="0" smtClean="0"/>
              <a:t>/Cd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Acceptable pitching moment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750747"/>
            <a:ext cx="6019800" cy="3307988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35E11BEC-F9E1-4B7A-9F0F-975813F62FDF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5000" y="-17145"/>
            <a:ext cx="3429000" cy="7620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Wing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6324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3D Optimization</a:t>
            </a:r>
            <a:endParaRPr lang="en-US" sz="2800" b="1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Estimated weight of 8 lbs.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Wanted 10 lbs. of lift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Analyzed a series of wing geometries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Calculated </a:t>
            </a:r>
            <a:r>
              <a:rPr lang="en-US" sz="1600" dirty="0" smtClean="0"/>
              <a:t>lift </a:t>
            </a:r>
            <a:r>
              <a:rPr lang="en-US" sz="1600" dirty="0" smtClean="0"/>
              <a:t>and drag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0" y="-17145"/>
            <a:ext cx="3429000" cy="7620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Wing Design</a:t>
            </a:r>
            <a:endParaRPr lang="en-US" dirty="0"/>
          </a:p>
        </p:txBody>
      </p:sp>
      <p:pic>
        <p:nvPicPr>
          <p:cNvPr id="14338" name="Picture 2" descr="E:\flying soccer field\IMG_0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15000" y="-17145"/>
            <a:ext cx="3429000" cy="7620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Wing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6324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3D Optimization</a:t>
            </a:r>
          </a:p>
          <a:p>
            <a:r>
              <a:rPr lang="en-US" sz="2800" b="1" dirty="0" smtClean="0"/>
              <a:t>Continued</a:t>
            </a:r>
            <a:endParaRPr lang="en-US" sz="2800" b="1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Wing geometry description for chosen wing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Aspect Ratio = 6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Taper Ratio = 0.5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C/4 sweep = 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Planform</a:t>
            </a:r>
            <a:r>
              <a:rPr lang="en-US" sz="1600" dirty="0" smtClean="0"/>
              <a:t> Area = 7.5 square feet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29002"/>
            <a:ext cx="4974342" cy="27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Control</a:t>
            </a:r>
            <a:endParaRPr lang="en-US" sz="2800" b="1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20 percent of wing area for horizontal tail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1</a:t>
            </a:r>
            <a:r>
              <a:rPr lang="en-US" sz="1600" dirty="0" smtClean="0"/>
              <a:t>0 percent of wing area for horizontal tail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Ailerons, rudder and elevator used for control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0" y="-17145"/>
            <a:ext cx="3429000" cy="7620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Wing Design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42739" b="50000"/>
          <a:stretch/>
        </p:blipFill>
        <p:spPr bwMode="auto">
          <a:xfrm>
            <a:off x="2667000" y="2743200"/>
            <a:ext cx="3733800" cy="245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0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632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Lessons Learned</a:t>
            </a:r>
            <a:endParaRPr lang="en-US" sz="2800" b="1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V-Tail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Flaps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Greater tail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More dihedral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Pod attachment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Addition of incidence angle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0" y="-17145"/>
            <a:ext cx="3429000" cy="7620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Wing Design</a:t>
            </a:r>
            <a:endParaRPr lang="en-US" dirty="0"/>
          </a:p>
        </p:txBody>
      </p:sp>
      <p:pic>
        <p:nvPicPr>
          <p:cNvPr id="16386" name="Picture 2" descr="C:\Users\Devin\Documents\UAV\Photo's\DSCN0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DCIM\100NIKON\DSCN1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14375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71500" y="12192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6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394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148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Embry-Riddle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ayersf</dc:creator>
  <cp:lastModifiedBy>Devin</cp:lastModifiedBy>
  <cp:revision>8</cp:revision>
  <dcterms:created xsi:type="dcterms:W3CDTF">2005-05-02T15:15:32Z</dcterms:created>
  <dcterms:modified xsi:type="dcterms:W3CDTF">2012-04-10T00:37:23Z</dcterms:modified>
</cp:coreProperties>
</file>